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1AAC78-E095-6F04-DCD6-D2013624FA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EBC5EE-8146-9750-DD13-32149131CE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05668C-EABA-DDAE-ED71-91D28D70C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D0535C-DFC0-CCC1-BB73-1BBEF2E2A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60201E-9A02-D6FA-A43E-236982BCA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217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F9C809-A7E6-2762-45F1-7B8F4461F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AB62C3B-F86C-A32A-63F9-8D40FBC6E3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81D921-0AB5-9D12-D9C1-6D343651C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F413C8-D5F0-CBD0-E4B5-9D91466FD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CB0B9E-CBDF-544C-288A-F775B182D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84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23D16BC-95CB-E87B-D140-2413BA35FD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670DD3-1FA6-2861-2799-BFED566F13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8C9E0E-A997-1C70-9669-382AA58F3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EFC243-BAF2-7EAD-C24A-D511113F9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07B01F-71D7-E272-D8F6-C58D74B1C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139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6217D9-50F3-175D-688D-F747FD2CE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1048D0-6098-89F1-0E3C-DFD9820C0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69D5DB-6D07-E062-7995-8A7900247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73D8BE-2FFD-32A5-D646-6BD45098F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379641-2AC6-A794-8B6B-269E8DC42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177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A643E-0594-8139-414A-C2902C362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26FF3C-4AB3-FBEA-E153-5BAD5E40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76DD08-929E-D98A-43C5-6414F9F1F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E6151C-7D54-CC70-752B-956E5FCB0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8D06A3-2AB2-82E5-0A4B-4C2EE00E9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551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56489C-6CEC-754D-6CB2-A6B407B82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6108D3-4153-D376-CD9A-BA60DB7E59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72915F6-C32C-2981-B129-896EA320B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919077-5B45-D6D3-F868-18A2AEC26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0B201E-C09B-8255-31F3-D6C69FE82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414BD4-ACB4-E9E6-1C46-22FD66A52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23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ED7A48-CC70-4484-E7E7-EAB63CCB3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F8B7A1-FA49-FE37-26EA-FF95041497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1B7538-07A1-FD5B-DFC2-6E4E709025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AEE9C58-E9E8-352F-5817-1DEE15B44C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A980989-BDB3-CAB3-85C5-7E16152CC8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AC922DA-A08F-C790-3D85-1B8190D00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A6A3759-2DDA-FF50-EC82-C94276224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81D82C8-E776-3F85-D111-BA349C79E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165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B56BBD-EB76-206C-11F1-E97DBCAC2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74A0D68-5AF7-704B-BC75-20BCF367B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DC68B7C-0CE4-1774-6343-6FC88B049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025E94E-D13F-FA1B-44F9-6B644DD1F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21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DA70334-A34E-B64E-51C3-CB6BC4971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10EF1E8-B628-E2D3-9E0F-38729331E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58D099A-D07B-18A4-2CD0-81B27026D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867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B8BFE1-8445-88FA-EFDC-D8074AEEB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CCCE89-3D53-A2C8-36F0-4FD9987D5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8B498C-7067-C967-57B5-015DD09CE2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46187B-195F-9C14-1BB7-617414144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403345-2109-0590-940C-8C74B0C22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FB0983-3290-3919-F8C4-453536BA1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216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58AE1D-3902-CCB2-645C-6AFE3B598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DDAE14E-66E7-5ED5-88F8-FA23B8E07E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D283E7-7AB1-0DA6-4433-4A030B962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BF97CB3-1B27-563C-E1ED-3DFC9B9F6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E55EEF-6AAE-7827-E4D3-D5747960D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465F44-70CD-3BB6-6C9B-676333ED1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688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C4D010-3B9A-6455-D30F-B55193866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68D011-BF3C-F506-D32B-2F4A58CF3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A73508-997E-A013-E026-0BF455881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1F28B-D667-482F-B01D-4FEED4B3F899}" type="datetimeFigureOut">
              <a:rPr lang="ru-RU" smtClean="0"/>
              <a:t>05.12.2025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4F2594-60E7-8763-0556-72A1915018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FBA427-FD53-B3C6-2FB9-FF1CA84B1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45045-601F-46E4-9DC8-9630124313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86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51B1E7D-939C-7B1B-86F2-BE176ED67591}"/>
              </a:ext>
            </a:extLst>
          </p:cNvPr>
          <p:cNvSpPr txBox="1"/>
          <p:nvPr/>
        </p:nvSpPr>
        <p:spPr>
          <a:xfrm>
            <a:off x="1452879" y="399752"/>
            <a:ext cx="835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№87 комбинированного вида»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1B1E69-CC1E-A271-F553-37640F83F4B5}"/>
              </a:ext>
            </a:extLst>
          </p:cNvPr>
          <p:cNvSpPr txBox="1"/>
          <p:nvPr/>
        </p:nvSpPr>
        <p:spPr>
          <a:xfrm>
            <a:off x="158620" y="1744824"/>
            <a:ext cx="118218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дошкольников к традиционным духовно-нравственным ценностям посредством ознакомления с историей народных праздников, используя метод проектной деятельности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1FF2EA-3F35-1E11-3F9C-BA20CBD0051A}"/>
              </a:ext>
            </a:extLst>
          </p:cNvPr>
          <p:cNvSpPr txBox="1"/>
          <p:nvPr/>
        </p:nvSpPr>
        <p:spPr>
          <a:xfrm>
            <a:off x="9008705" y="3749437"/>
            <a:ext cx="31817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Бутина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Юлия Юрьевна,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Даниленкова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Кристина Владимировна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Аветисян Лилит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Ваниковна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18ACA-C2E0-4BDD-142D-7D182848A6F1}"/>
              </a:ext>
            </a:extLst>
          </p:cNvPr>
          <p:cNvSpPr txBox="1"/>
          <p:nvPr/>
        </p:nvSpPr>
        <p:spPr>
          <a:xfrm>
            <a:off x="3750907" y="6135082"/>
            <a:ext cx="5309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 Каменск-Уральский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529CB93-0D8D-3858-FEF8-5C2B07B87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52400"/>
            <a:ext cx="1530350" cy="15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549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71082-A170-C742-399C-C72E6678C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1F2F1C-C4C6-338F-EF84-2A9CDF181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" y="0"/>
            <a:ext cx="1218864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2D8DA2-1E3F-747D-26EB-B807B6754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8" y="149291"/>
            <a:ext cx="11383347" cy="124097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– эффективный способ духовно-нравственного воспитания дошкольников.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2D251F4-DC43-644E-8C0C-0A8D5A905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479" y="1390261"/>
            <a:ext cx="6881825" cy="516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33476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03C95-6EE7-4665-99C0-9F9A831BD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89774D-3F17-5954-A15C-56619E87C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" y="0"/>
            <a:ext cx="1218864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63C6B1-ADF4-D486-338B-DBDA0B283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8" y="149291"/>
            <a:ext cx="11383347" cy="124097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ГОТОВЫ К СОТРУДНИЧЕСТВУ!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2A24E3-5ACA-6079-7A04-99495789E423}"/>
              </a:ext>
            </a:extLst>
          </p:cNvPr>
          <p:cNvSpPr txBox="1"/>
          <p:nvPr/>
        </p:nvSpPr>
        <p:spPr>
          <a:xfrm>
            <a:off x="728221" y="2484190"/>
            <a:ext cx="4032315" cy="1889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* ГО Каменск - Уральский </a:t>
            </a:r>
          </a:p>
          <a:p>
            <a:pPr>
              <a:lnSpc>
                <a:spcPct val="150000"/>
              </a:lnSpc>
            </a:pP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* </a:t>
            </a:r>
            <a:r>
              <a:rPr lang="ru-RU" altLang="en-US" sz="2000" dirty="0" err="1">
                <a:latin typeface="Times New Roman" panose="02020603050405020304" charset="0"/>
                <a:cs typeface="Times New Roman" panose="02020603050405020304" charset="0"/>
              </a:rPr>
              <a:t>ул.Репина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, д.10</a:t>
            </a:r>
            <a:b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* тел.8(3439)53-00-87</a:t>
            </a:r>
            <a:b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* </a:t>
            </a:r>
            <a:r>
              <a:rPr lang="en-US" altLang="ru-RU" sz="2000" dirty="0">
                <a:latin typeface="Times New Roman" panose="02020603050405020304" charset="0"/>
                <a:cs typeface="Times New Roman" panose="02020603050405020304" charset="0"/>
              </a:rPr>
              <a:t>detsad87_k-ur@kamensktel.ru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ru-RU" sz="2000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E7805841-E502-6F75-EE93-28FAE286B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071" y="1893216"/>
            <a:ext cx="5691257" cy="3794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1932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EE3BE7-D951-8945-3135-BC319570D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" y="0"/>
            <a:ext cx="1218864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EB60A6-2F63-F5C6-91BE-4F712F7C3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каждого народа – живое явление, которое должно развиваться и становиться частью жизни подрастающего поколения. Традиции, передаваемые из поколения в поколение, важны и не должны быть стерты массовой культурой.</a:t>
            </a:r>
          </a:p>
        </p:txBody>
      </p:sp>
    </p:spTree>
    <p:extLst>
      <p:ext uri="{BB962C8B-B14F-4D97-AF65-F5344CB8AC3E}">
        <p14:creationId xmlns:p14="http://schemas.microsoft.com/office/powerpoint/2010/main" val="329192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3BF8C-ECAD-EE60-6F5A-2FCBDFA31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C24573-D99E-6457-160A-DABC34DD3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" y="0"/>
            <a:ext cx="1218864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EB18EB-2678-4139-C736-E4E424D2B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448" y="1153557"/>
            <a:ext cx="11074204" cy="4012332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развивают самостоятельность, самоорганизацию и ответственность, позволяют получить живой опыт коллективной творческой деятельности. Дети, родители и педагоги вместе осваивают новые знания и навыки, учатся ценить окружающий мир.</a:t>
            </a:r>
          </a:p>
        </p:txBody>
      </p:sp>
    </p:spTree>
    <p:extLst>
      <p:ext uri="{BB962C8B-B14F-4D97-AF65-F5344CB8AC3E}">
        <p14:creationId xmlns:p14="http://schemas.microsoft.com/office/powerpoint/2010/main" val="2696107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92B81-D0E3-8602-8CE0-4A31CBFBF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5A26E1-CEFE-FCFC-F596-A9117486C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" y="0"/>
            <a:ext cx="12188647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052400-F3A4-0BAF-597A-A75899F78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616" y="117271"/>
            <a:ext cx="9370055" cy="662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53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58634-F9B7-2421-6104-64714965A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106C8C-34E5-9A00-567F-9254889CE0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" y="0"/>
            <a:ext cx="1218864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FDF12D-4C41-DD56-8C0E-042E8EC59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538" y="149291"/>
            <a:ext cx="11532637" cy="117565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«Осенины» - древний праздник прощания с летом и встречи осени.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7323B5D-633D-B096-403A-BEB232C0707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557" y="1474238"/>
            <a:ext cx="3234572" cy="431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DC11644-DA34-5EDA-7E7B-0B508372EEA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" t="16495"/>
          <a:stretch>
            <a:fillRect/>
          </a:stretch>
        </p:blipFill>
        <p:spPr>
          <a:xfrm>
            <a:off x="128428" y="972062"/>
            <a:ext cx="3101746" cy="3486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56C1DBD-661E-0B35-B261-E07B6A56862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925" y="1324947"/>
            <a:ext cx="2350015" cy="3133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D14F667-F074-D303-9539-00072E49484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913" y="4007929"/>
            <a:ext cx="3450210" cy="2587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61AB7E7-C7B9-B240-DA45-8E7A044C5D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71" y="4631175"/>
            <a:ext cx="3565443" cy="2005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2162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304E8C-A847-B01A-3A37-8C5ACF10C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9DDB0B-0E8E-4F50-58BF-EF277C85C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" y="0"/>
            <a:ext cx="1218864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9C1D23-3CD6-7E3F-9CC3-757A515AE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50" y="149291"/>
            <a:ext cx="11681926" cy="746448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«Рождество или Святки»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EE382A-E717-1EAF-47C9-34E71FF8A27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50" y="1092042"/>
            <a:ext cx="3698449" cy="2061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B265E4-EEE1-DBE4-1B8E-419F8903987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50" y="3725114"/>
            <a:ext cx="3829378" cy="2154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BD7F84-93FE-F48B-C80B-3E88F403DAA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602" y="1092043"/>
            <a:ext cx="3665574" cy="2061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CB6E654-94D9-9C58-BD37-9EB47A0AA4B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294" y="3537406"/>
            <a:ext cx="3560190" cy="2670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125637B-3E50-84E4-A871-C46FBC59907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903" y="957012"/>
            <a:ext cx="1935296" cy="2580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BC42B19-464F-1773-3F5C-05C79A53F7D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004" y="3370641"/>
            <a:ext cx="2503551" cy="3338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2522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311B9-8FA7-13FD-2A6F-9C08DFBB8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847952-62AD-31E5-3EBD-2E481DA7A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" y="0"/>
            <a:ext cx="1218864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84A55B-3D4C-679A-44F8-844F86F66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50" y="149291"/>
            <a:ext cx="11681926" cy="746448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«Масленица»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40CADF-F3B7-52FA-21E7-F156418B413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625" y="522515"/>
            <a:ext cx="3286812" cy="2465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15D9CD-694B-4D6C-E2DF-D82F7BD6A2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12935"/>
            <a:ext cx="2654824" cy="3539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7221838-5676-318D-2DA6-3B5F481FC5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235" y="3721086"/>
            <a:ext cx="2240717" cy="2987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407191D-154B-0C67-33B9-F32EB1E80A3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376" y="1980470"/>
            <a:ext cx="3862746" cy="2897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1501267-E032-A150-2571-AA4894CEE6F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310" y="3603395"/>
            <a:ext cx="4012676" cy="3009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3140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1C9E0-7D94-5B9E-3A18-B8C275797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26522C-8841-F736-0B14-BF5E2A813B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" y="0"/>
            <a:ext cx="1218864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7A7E14-4AE0-1600-832A-84B8BB0B8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50" y="149291"/>
            <a:ext cx="11681926" cy="746448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«Жаворонки» или «Сороки» - день встречи весны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8DB595-C65F-1042-F143-5938A7C9139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18637" y="1569985"/>
            <a:ext cx="4199641" cy="3149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AA2370-995A-7E0F-3CF2-1B89347D0E5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930" y="3069962"/>
            <a:ext cx="4851662" cy="3638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9EBE86-4EDA-0969-9274-ED553DA7311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50" y="2068957"/>
            <a:ext cx="3402135" cy="2533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2058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4C118-7EEF-2D8E-6078-41F936062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4A187E-AE10-50E1-6BB1-EFA9A4E4A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" y="0"/>
            <a:ext cx="12188647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80AEB-92E1-3E7D-A96D-C8C514160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8" y="149291"/>
            <a:ext cx="11383347" cy="124097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 в детском саду – это время для познания окружающего мира, историй и традиций.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067C03-DA5B-D6A4-F59F-F81BEFFC827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23" y="2444980"/>
            <a:ext cx="5467547" cy="41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85A444-8F05-F314-95B9-2BA7699E2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583" y="1539552"/>
            <a:ext cx="6090894" cy="3372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95867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179</Words>
  <Application>Microsoft Office PowerPoint</Application>
  <PresentationFormat>Широкоэкранный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Культура каждого народа – живое явление, которое должно развиваться и становиться частью жизни подрастающего поколения. Традиции, передаваемые из поколения в поколение, важны и не должны быть стерты массовой культурой.</vt:lpstr>
      <vt:lpstr>Проекты развивают самостоятельность, самоорганизацию и ответственность, позволяют получить живой опыт коллективной творческой деятельности. Дети, родители и педагоги вместе осваивают новые знания и навыки, учатся ценить окружающий мир.</vt:lpstr>
      <vt:lpstr>Презентация PowerPoint</vt:lpstr>
      <vt:lpstr>«Осенины» - древний праздник прощания с летом и встречи осени.</vt:lpstr>
      <vt:lpstr>«Рождество или Святки» </vt:lpstr>
      <vt:lpstr>«Масленица» </vt:lpstr>
      <vt:lpstr>«Жаворонки» или «Сороки» - день встречи весны</vt:lpstr>
      <vt:lpstr>Праздники в детском саду – это время для познания окружающего мира, историй и традиций.</vt:lpstr>
      <vt:lpstr>Проектная деятельность – эффективный способ духовно-нравственного воспитания дошкольников.</vt:lpstr>
      <vt:lpstr>ВСЕГДА ГОТОВЫ К СОТРУДНИЧЕСТВУ!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юля бутина</dc:creator>
  <cp:lastModifiedBy>Anna</cp:lastModifiedBy>
  <cp:revision>7</cp:revision>
  <dcterms:created xsi:type="dcterms:W3CDTF">2025-12-01T08:11:06Z</dcterms:created>
  <dcterms:modified xsi:type="dcterms:W3CDTF">2025-12-05T07:30:21Z</dcterms:modified>
</cp:coreProperties>
</file>